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8T03:14:35.9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1012 443,'-4'0,"-1"1,1 1,-1-1,1 1,-1-1,1 1,0 0,0 1,0-1,0 1,1 0,-1 0,1 0,-1 0,1 1,0-1,-1 3,-50 71,49-70,-92 147,89-142,-4 4,0 0,0-1,-2 0,0-1,-3 2,-42 44,27-26,-85 94,3-6,78-78,30-36,0 0,-1 0,0 0,0-1,0 0,-6 3,-3 4,0 1,1 0,0 1,1 1,1 0,-6 13,1 1,1 2,2 0,1 1,2 0,-3 16,-2 2,10-19,1-1,1 1,2 0,1 1,2-1,1 0,2 5,0 54,-3-72,1 14,-2 0,-1 1,-2-1,-6 26,5-33,2-1,0 1,2 0,2 22,0-21,-2 1,-1 0,-1-1,-1 3,-2-6,2 0,1 0,1 1,1-1,1 1,1-1,2 1,0-1,5 16,3 24,-10-52,0 0,1 1,1-1,0-1,1 1,1 0,2 3,4 11,0 0,-1 1,1 11,-6-18,1 1,2-1,0-1,1 1,1-1,6 8,-6-13,0 0,1-1,1 0,0 0,0-2,2 1,0-2,0 0,1 0,9 4,14 5,0-2,1-1,1-2,0-2,37 7,-69-18,306 59,-262-55,0-1,0-3,0-2,1-2,2-3,-4-5,-1-2,-1-2,0-3,-1-2,5-4,83-31,304-79,-243 78,-4-7,58-34,-231 87,0-2,-1 0,0-1,-1-1,0 0,-1-2,-1 0,0-1,-1 0,0-2,-2 1,0-2,-1 0,-1 0,-1-1,7-18,-2 5,0-1,-3-1,-1 0,-1 0,-2-1,-2 0,-1-1,-2 0,-1 1,-2-3,0-102,1 68,-6-45,2 93,-2 0,-1 0,-5-11,4 14,1 0,1 0,1 0,0-13,-3-27,-3 1,-2-1,-4 2,-7-16,-10-43,27 95,-13-51,-15-33,16 65,-2 1,-2 1,-1 0,-25-30,-15-14,-46-43,-70-99,157 202,7 7,0 1,-2 0,-3-2,-44-29,-58-33,39 27,57 38,1 2,-2 1,-3 0,-45-22,72 33,-20-11,-1 0,-1 2,0 1,-13-4,-2 4,0 1,-37-2,47 6,1-2,-20-6,25 6,-2 0,1 2,-24-2,41 7,0 0,-1 0,1 0,0 1,0 1,-1-1,1 1,0 1,1-1,-1 1,0 1,1-1,0 1,-2 2,2 0,1 1,1-1,-1 1,1 0,0 1,1-1,0 1,0 0,1 0,0 0,0 0,0 1,1 1,-10 26,-1 2,10-28,0 1,-1-1,0 0,-1-1,-2 5,5-11,0-1,0 1,0 0,0-1,-1 0,1 1,-1-1,0 0,1 0,-1 0,0-1,0 1,-1-1,1 1,0-1,0 0,0 0,-1-1,0 1,-19 1,2-1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8DE8A-8F7C-4AA4-BC1F-82613B00B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F05E20-6CD4-43AF-8BE2-D0A7CF1A6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DDE8D-CD66-4A48-8428-7561CB43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72FAA8-45E4-4AFE-A543-FFEF018A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42CDA-ACC3-4B37-98BD-0C1FB8BD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673DC-B25B-453F-B136-FBA6A0F2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B5BBF2-B5AD-40BB-B90E-D4AA30C43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B2DF26-7368-4B3B-ADEF-505A2E52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88DAC-C1BF-4BE2-8BF9-4160F73C3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7B9D89-6173-4BF1-8CF5-163AD178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1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742618-D972-4A75-B0B0-5145183FA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92DDFC-24DD-4F4A-ACFC-9ABEC7FB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F276C-1D34-4353-A49C-F03BF446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9F757-A2AA-40B9-A5DB-7C068BD58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BEF830-0AAF-4087-8E71-9ECF88D6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ECE9C-49D2-4A1A-ACED-610BCBD6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AEE53-0A32-49EC-BFD9-6A766A01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51C5C-2BE6-4803-80BC-81EB0DAE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663882-B26D-4F19-A0A3-F6CC39A91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351DCB-A742-4DD4-8760-A35D3664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4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77B69-ECBC-40B8-8463-6E246C03E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038484-3057-464A-B7CC-1FD4438B8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DA6B7A-E48D-4FE9-AE17-7583DDC8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04C7AF-A67B-49D7-A06C-B10B2412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F785B-F4DF-4CDA-B3E1-B45A59C1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3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777C3-F76E-49E5-B592-5CDFD8FE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A3E93-5947-4DBE-A466-B32BD9B93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E386EF-F472-4A14-8510-AF5C7111E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CF486D-CF3C-4983-A6EC-A663BDAC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CB9E85-CE1E-4793-8B60-92C181B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B4568-4330-4DD3-BECB-233960ED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3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9E1C8-F7AF-4A1F-B7C6-BBCDF0EC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3937D6-0111-4C0A-8909-7C124456A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F3BD2F-76F2-4D59-8AB7-E636A53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0450DA-D18A-43AE-A37D-7F2A068C5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4ABD94-0EA1-4E26-8ADC-DAC6BFA2E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07878A2-6571-4470-9C07-CE535E6A9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210DE4-22C2-470A-8084-A00C3D2BA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F2617B-B52A-476B-871C-00CC4AE3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1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B441E-F716-483C-AA1D-40ABAEEF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7E0CA8-A9EF-4C13-92BE-B41D759A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4D9CFB-E3D6-4AE3-B1E5-B1B86A0D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EB50CB-87CA-47B5-9D0E-D47816F6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8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AA2E10-2F07-4578-AD5D-6D8F5F24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AE4F55-F25D-46DC-9009-972F55A6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D16A73-FFBE-4EFF-A241-8BBF52AC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4A2AA-BD5C-462B-9C0C-C6EC1335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45A17-9C16-484C-821F-A789B64A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10B8EB-AABD-4FE5-9670-8D06E3004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31CAE-9D16-4867-A464-F06EA3C5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4D1FC4-CF75-4635-BF14-4CAD06FE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9274BB-FEEA-4788-82A5-B54C33F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EB906-8F79-409A-9D16-337B5038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5159AE-F1EE-42B7-9A9F-90E0D8983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238D0A-0BDF-4835-80F6-3AFE3A263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C1F366-7E54-48E5-B43D-C360EA7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1223FB-1615-4B97-96A4-4CD8421E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1FABFA-9219-40B7-BC62-88447B48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AF8A17-077C-4E3B-971C-444CDD9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16A949-415E-4FC0-9EAF-032D4ABDE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B79187-42CF-498C-9A2B-28B2E3DA1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B6B3E-CA73-44D8-A743-24DD181C2F1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30A34F-F048-495C-B4BF-2264DEB04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387322-35FB-4748-AE5B-078686889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44ECC-C69D-4239-8AF6-19B38849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8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BD8AA-7E25-4EB3-BADC-FB3FF05D72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Cse472 term project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777E68-B4E9-447E-95C3-E1E4D461A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“X-ray” shader</a:t>
            </a:r>
          </a:p>
        </p:txBody>
      </p:sp>
    </p:spTree>
    <p:extLst>
      <p:ext uri="{BB962C8B-B14F-4D97-AF65-F5344CB8AC3E}">
        <p14:creationId xmlns:p14="http://schemas.microsoft.com/office/powerpoint/2010/main" val="332864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E9883-B94D-4F07-900D-FC2113D5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covered by color when they are behind other objects.</a:t>
            </a:r>
            <a:br>
              <a:rPr lang="en-US" dirty="0"/>
            </a:br>
            <a:r>
              <a:rPr lang="en-US" dirty="0"/>
              <a:t>That’s the shader we want to make.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765EC1-E813-4FB8-B193-D54EFC5D7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77" y="1825625"/>
            <a:ext cx="8187646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E793B51-9117-4CC7-AC3A-81BDB057F5CB}"/>
                  </a:ext>
                </a:extLst>
              </p14:cNvPr>
              <p14:cNvContentPartPr/>
              <p14:nvPr/>
            </p14:nvContentPartPr>
            <p14:xfrm>
              <a:off x="5429836" y="3712842"/>
              <a:ext cx="1112400" cy="1289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E793B51-9117-4CC7-AC3A-81BDB057F5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196" y="3704202"/>
                <a:ext cx="1130040" cy="13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490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52669-4662-46CA-9A5E-325376BB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“X-ray” shader.(It only replaced the texture of object, no real x-ray effect here)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FDD8E5-011B-40E2-9A9F-379131306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690688"/>
            <a:ext cx="5648325" cy="39719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151C32-130F-487F-BD04-69C342237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38" y="1724889"/>
            <a:ext cx="5334681" cy="37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BF236-431A-40C2-A3F9-474E1D2D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“Mirror” Shader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8DAD7-7A22-46EF-B9F0-087DDD48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mirror">
            <a:hlinkClick r:id="" action="ppaction://media"/>
            <a:extLst>
              <a:ext uri="{FF2B5EF4-FFF2-40B4-BE49-F238E27FC236}">
                <a16:creationId xmlns:a16="http://schemas.microsoft.com/office/drawing/2014/main" id="{59F212A3-0B49-4569-98FF-694070DD1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196" y="1464706"/>
            <a:ext cx="8582708" cy="45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6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AF95E-40F7-4E03-A72C-7AE549E3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“x-ray” with x-ray effect</a:t>
            </a:r>
          </a:p>
        </p:txBody>
      </p:sp>
      <p:pic>
        <p:nvPicPr>
          <p:cNvPr id="4" name="x-ray see though">
            <a:hlinkClick r:id="" action="ppaction://media"/>
            <a:extLst>
              <a:ext uri="{FF2B5EF4-FFF2-40B4-BE49-F238E27FC236}">
                <a16:creationId xmlns:a16="http://schemas.microsoft.com/office/drawing/2014/main" id="{B4848995-7ACA-4970-91DC-3BC5918D8D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794" y="1294646"/>
            <a:ext cx="9259255" cy="4918531"/>
          </a:xfrm>
        </p:spPr>
      </p:pic>
    </p:spTree>
    <p:extLst>
      <p:ext uri="{BB962C8B-B14F-4D97-AF65-F5344CB8AC3E}">
        <p14:creationId xmlns:p14="http://schemas.microsoft.com/office/powerpoint/2010/main" val="21657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34AFC-D4C3-4F85-9B46-9984D9EF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“X-ray” but still using normal texture</a:t>
            </a:r>
          </a:p>
        </p:txBody>
      </p:sp>
      <p:pic>
        <p:nvPicPr>
          <p:cNvPr id="4" name="x-ray but still with own tex">
            <a:hlinkClick r:id="" action="ppaction://media"/>
            <a:extLst>
              <a:ext uri="{FF2B5EF4-FFF2-40B4-BE49-F238E27FC236}">
                <a16:creationId xmlns:a16="http://schemas.microsoft.com/office/drawing/2014/main" id="{DE47577F-6BDC-4A1D-BBAA-C37BA375CD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5049" y="1473405"/>
            <a:ext cx="4879818" cy="4746326"/>
          </a:xfrm>
        </p:spPr>
      </p:pic>
    </p:spTree>
    <p:extLst>
      <p:ext uri="{BB962C8B-B14F-4D97-AF65-F5344CB8AC3E}">
        <p14:creationId xmlns:p14="http://schemas.microsoft.com/office/powerpoint/2010/main" val="39749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2929C-2680-4BDC-9DEA-53059682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Real X-ray Shader</a:t>
            </a:r>
          </a:p>
        </p:txBody>
      </p:sp>
      <p:pic>
        <p:nvPicPr>
          <p:cNvPr id="4" name="real deal here">
            <a:hlinkClick r:id="" action="ppaction://media"/>
            <a:extLst>
              <a:ext uri="{FF2B5EF4-FFF2-40B4-BE49-F238E27FC236}">
                <a16:creationId xmlns:a16="http://schemas.microsoft.com/office/drawing/2014/main" id="{07C4C291-DFA5-4AF3-A22B-3632AEC34A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2250" y="1825625"/>
            <a:ext cx="4125913" cy="4351338"/>
          </a:xfrm>
        </p:spPr>
      </p:pic>
    </p:spTree>
    <p:extLst>
      <p:ext uri="{BB962C8B-B14F-4D97-AF65-F5344CB8AC3E}">
        <p14:creationId xmlns:p14="http://schemas.microsoft.com/office/powerpoint/2010/main" val="283502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63</Words>
  <Application>Microsoft Office PowerPoint</Application>
  <PresentationFormat>宽屏</PresentationFormat>
  <Paragraphs>8</Paragraphs>
  <Slides>7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主题​​</vt:lpstr>
      <vt:lpstr>Cse472 term project</vt:lpstr>
      <vt:lpstr>Object covered by color when they are behind other objects. That’s the shader we want to make.</vt:lpstr>
      <vt:lpstr> “X-ray” shader.(It only replaced the texture of object, no real x-ray effect here)</vt:lpstr>
      <vt:lpstr>                           “Mirror” Shader</vt:lpstr>
      <vt:lpstr>                   “x-ray” with x-ray effect</vt:lpstr>
      <vt:lpstr>         “X-ray” but still using normal texture</vt:lpstr>
      <vt:lpstr>                         Real X-ray Shader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Cse472 term project</dc:title>
  <dc:creator>智恒 范</dc:creator>
  <cp:lastModifiedBy>智恒 范</cp:lastModifiedBy>
  <cp:revision>5</cp:revision>
  <dcterms:created xsi:type="dcterms:W3CDTF">2018-12-08T02:54:12Z</dcterms:created>
  <dcterms:modified xsi:type="dcterms:W3CDTF">2018-12-08T03:54:27Z</dcterms:modified>
</cp:coreProperties>
</file>